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00" autoAdjust="0"/>
  </p:normalViewPr>
  <p:slideViewPr>
    <p:cSldViewPr>
      <p:cViewPr>
        <p:scale>
          <a:sx n="85" d="100"/>
          <a:sy n="85" d="100"/>
        </p:scale>
        <p:origin x="-23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7617C-A851-4A17-A611-D3B81A7DAD56}" type="datetimeFigureOut">
              <a:rPr lang="en-ZA" smtClean="0"/>
              <a:t>2015/11/17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8B3CB-048A-440E-898C-C44063A482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907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8832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682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Z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0328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824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5426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5782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303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host, hosting the simulation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28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7516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B3CB-048A-440E-898C-C44063A48294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882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Network Simulation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229600" cy="2438400"/>
          </a:xfrm>
        </p:spPr>
        <p:txBody>
          <a:bodyPr>
            <a:normAutofit/>
          </a:bodyPr>
          <a:lstStyle/>
          <a:p>
            <a:r>
              <a:rPr lang="en-ZA" dirty="0" smtClean="0">
                <a:latin typeface="Arial Narrow" panose="020B0606020202030204" pitchFamily="34" charset="0"/>
              </a:rPr>
              <a:t>Craig Koorn				Supervisors</a:t>
            </a:r>
            <a:r>
              <a:rPr lang="en-ZA" dirty="0">
                <a:latin typeface="Arial Narrow" panose="020B0606020202030204" pitchFamily="34" charset="0"/>
              </a:rPr>
              <a:t>:    	    Barry Irwin</a:t>
            </a:r>
          </a:p>
          <a:p>
            <a:pPr algn="r"/>
            <a:r>
              <a:rPr lang="en-ZA" dirty="0">
                <a:latin typeface="Arial Narrow" panose="020B0606020202030204" pitchFamily="34" charset="0"/>
              </a:rPr>
              <a:t>						Alan Herbert</a:t>
            </a:r>
          </a:p>
          <a:p>
            <a:pPr algn="l"/>
            <a:endParaRPr lang="en-ZA" dirty="0" smtClean="0">
              <a:latin typeface="Arial Narrow" panose="020B0606020202030204" pitchFamily="34" charset="0"/>
            </a:endParaRPr>
          </a:p>
          <a:p>
            <a:pPr algn="r"/>
            <a:r>
              <a:rPr lang="en-ZA" dirty="0" smtClean="0">
                <a:latin typeface="Arial Narrow" panose="020B0606020202030204" pitchFamily="34" charset="0"/>
              </a:rPr>
              <a:t>			    		</a:t>
            </a:r>
            <a:endParaRPr lang="en-Z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Port the System to a Modern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System implemented as kernel module</a:t>
            </a:r>
          </a:p>
          <a:p>
            <a:pPr lvl="1"/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Uses the </a:t>
            </a:r>
            <a:r>
              <a:rPr lang="en-ZA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procfs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for configuration directives</a:t>
            </a:r>
          </a:p>
          <a:p>
            <a:pPr lvl="1"/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Redo module API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75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Develop an Internet Background Radiation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ZA" dirty="0" smtClean="0"/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Non-productive network traffic</a:t>
            </a:r>
          </a:p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Misconfigurations and malicious traffic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IBR Injection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Replay existing IBR captures</a:t>
            </a:r>
          </a:p>
          <a:p>
            <a:pPr lvl="1"/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88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Introduce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Port Personalities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Behaviour</a:t>
            </a:r>
          </a:p>
          <a:p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Classification</a:t>
            </a:r>
          </a:p>
          <a:p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nmap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85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Improved Route Topology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Border Gateway Protocol (BGP)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Omit computational overhead</a:t>
            </a:r>
          </a:p>
          <a:p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Reproduce topology using existing information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8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Introduce a Graphical User Interface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smtClean="0">
                <a:latin typeface="Batang" panose="02030600000101010101" pitchFamily="18" charset="-127"/>
                <a:ea typeface="Batang" panose="02030600000101010101" pitchFamily="18" charset="-127"/>
              </a:rPr>
              <a:t>Enhance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experience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Web interface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912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Questions?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142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93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0" y="1461078"/>
            <a:ext cx="7915760" cy="509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5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32467"/>
            <a:ext cx="7057292" cy="509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33525"/>
            <a:ext cx="702945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2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4"/>
          <a:stretch/>
        </p:blipFill>
        <p:spPr bwMode="auto">
          <a:xfrm>
            <a:off x="1085850" y="1581150"/>
            <a:ext cx="6915150" cy="515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Existing Work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447800"/>
            <a:ext cx="70199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7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Specifics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7Gbps Throughput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Protocol Support</a:t>
            </a:r>
          </a:p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UDP, TCP, and ICMP</a:t>
            </a:r>
          </a:p>
          <a:p>
            <a:pPr lvl="1"/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Exhibits Realistic Behaviour</a:t>
            </a:r>
          </a:p>
          <a:p>
            <a:pPr lvl="1"/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Delay</a:t>
            </a:r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, packet loss, packet mangling, and network jitter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lvl="1"/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Highly Scalable</a:t>
            </a:r>
          </a:p>
          <a:p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05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My Goals</a:t>
            </a:r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Port the System to a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Modern Kernel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Develop an Internet Background Radiation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Engine</a:t>
            </a: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Introduce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Port Personalities</a:t>
            </a:r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ZA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>
                <a:latin typeface="Batang" panose="02030600000101010101" pitchFamily="18" charset="-127"/>
                <a:ea typeface="Batang" panose="02030600000101010101" pitchFamily="18" charset="-127"/>
              </a:rPr>
              <a:t>Improved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Routing </a:t>
            </a:r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Topology</a:t>
            </a:r>
          </a:p>
          <a:p>
            <a:endParaRPr lang="en-ZA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Z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Introduce a Graphical User Interface </a:t>
            </a:r>
            <a:r>
              <a:rPr lang="en-ZA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[</a:t>
            </a:r>
            <a:r>
              <a:rPr lang="en-ZA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If time permits</a:t>
            </a:r>
            <a:r>
              <a:rPr lang="en-ZA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]</a:t>
            </a:r>
            <a:endParaRPr lang="en-ZA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0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515</TotalTime>
  <Words>183</Words>
  <Application>Microsoft Office PowerPoint</Application>
  <PresentationFormat>On-screen Show (4:3)</PresentationFormat>
  <Paragraphs>82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Network Simulation</vt:lpstr>
      <vt:lpstr>Overview of Existing Work</vt:lpstr>
      <vt:lpstr>Overview of Existing Work</vt:lpstr>
      <vt:lpstr>Overview of Existing Work</vt:lpstr>
      <vt:lpstr>Overview of Existing Work</vt:lpstr>
      <vt:lpstr>Overview of Existing Work</vt:lpstr>
      <vt:lpstr>Overview of Existing Work</vt:lpstr>
      <vt:lpstr>Specifics</vt:lpstr>
      <vt:lpstr>My Goals</vt:lpstr>
      <vt:lpstr>Port the System to a Modern Kernel</vt:lpstr>
      <vt:lpstr>Develop an Internet Background Radiation Engine</vt:lpstr>
      <vt:lpstr>Introduce Port Personalities</vt:lpstr>
      <vt:lpstr>Improved Route Topology</vt:lpstr>
      <vt:lpstr>Introduce a Graphical User Interface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Simulation</dc:title>
  <dc:creator>Craig</dc:creator>
  <cp:lastModifiedBy>Craig Koorn</cp:lastModifiedBy>
  <cp:revision>39</cp:revision>
  <dcterms:created xsi:type="dcterms:W3CDTF">2006-08-16T00:00:00Z</dcterms:created>
  <dcterms:modified xsi:type="dcterms:W3CDTF">2015-11-17T13:49:25Z</dcterms:modified>
</cp:coreProperties>
</file>